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A5F99-9AB7-470E-821D-43117FA3F5F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67E11-0FDE-4E41-BE66-B8975F2BFF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68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782B-48AA-F66D-0693-C64661433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5088FD-5C3B-8E16-8335-19D414E14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E82D-F5E8-4F43-88D7-E51A7F47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FE044-0DC8-B5FC-D6F8-5E3A6DED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D9353-16F6-F0CC-7471-5FF21A2EC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715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E80B-CB35-8267-D9F9-3144EAA3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F361F-C1B2-A1D2-F538-EDDDC911F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42418-C31F-FF15-7406-2E092B6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71A87-D1CB-1FFD-17DC-F2FE622E6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5701A-88DA-2857-8670-F550506F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91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46DDDF-A480-ADDD-F7CF-5BA6C19E1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2E7C6-5005-AB72-A92C-A7D31EBA6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3D55-FEFA-DC91-BED6-13EC7F89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C896C-9E56-61CC-A330-CD25B6BE0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10F03-B6D3-975C-BB56-DBD5FD4C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19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DB6F7-A689-80B2-5C7F-CF0635C5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A2EFE-B93D-9A4C-2F9C-A6CA5BDE3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9FA10-DEC6-E7CC-7185-DB39C889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1289A-55DE-CD88-BB31-785936C95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02083-2F85-6387-C6DA-0EE9CB7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20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3612-6BCA-F0CC-F173-311F4D68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51BDB-F133-C236-45A0-4E3A5800F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5E137-DF5D-D200-A8B0-BE37327C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735A-855E-8A57-0540-E2A5EAE1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D5202-E54B-EBEA-E03E-643FC48D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95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411-5676-6310-1673-4A57C32D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9EE8-5FBB-235D-10B7-DA1638827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B3B75-D7B9-AD0D-DC29-29F9D4C30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671CD-35F4-6D3A-97D3-A8DD3CC5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F66E1-86F3-809E-2783-FBF688C5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E8FFD-3B50-BF10-8175-DC5AC063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09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C7AC-A9C6-964B-A74B-DBD874FF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246B4-1650-B0EB-5476-03093BE59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F9F75-4889-3C1A-B9EC-C9BF19C3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AFD72-5B42-2B01-2522-AF3D33AEC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9B49FB-E51E-3744-A691-6623071DC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E60E6-2385-502A-7C56-94D8BD81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CACB0-719B-6AA3-CE1F-9CB9CF61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BE54A-FA73-B73F-9ACD-FFCC4D7A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10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6DDE-B98E-3A10-E102-CD03DC083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2C4E3-9596-9B68-7E42-84E0463B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06D0E-ADA6-DB7D-1E4A-45087B3C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D0DBC-F475-17C9-1890-A31961BB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85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88999-D976-794C-A6A7-196E1F22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487089-E462-3B77-6FA1-C9A63A487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C5403-2E0D-DD91-8CB4-D2A5132E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55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CCFB-DE08-14EE-0017-0AB3BE16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BC63F-9591-DB1D-90E2-CF399F561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E3B69-96D6-017D-5388-0C6B5047E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53C42-4626-0392-7BDE-E3667B26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51509-8D4A-1898-6814-4E4F1687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009F8-91BA-D708-FB42-F81960D2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75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E75C-A39F-BEC2-701E-0ADDD61B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2F5C9D-357B-CE30-B4D9-0B21E972D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0F007-A734-8230-FD14-16AF66E3D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D80B6-1658-3DFE-3749-2F6369B5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2136F-5AE4-B312-5451-AC855AE9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71B88-CDA2-B49A-7CE0-956543EE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73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EAF6E0-A96C-D996-56C5-0089FDFF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1B641-22CD-FF12-A69A-9F5FAF7CE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43FC2-7B29-BB57-E058-55C467420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D9BD8-C10C-2360-5396-5A6AC47F5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7A7D5-B512-3DA8-9B0F-E2A8139BF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03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6A29-35C2-3CB0-0C0F-30EED6CDA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722" y="1447159"/>
            <a:ext cx="9144000" cy="1508870"/>
          </a:xfrm>
        </p:spPr>
        <p:txBody>
          <a:bodyPr>
            <a:normAutofit/>
          </a:bodyPr>
          <a:lstStyle/>
          <a:p>
            <a:r>
              <a:rPr lang="en-IN" sz="8000" b="1" dirty="0"/>
              <a:t>Online Voting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A1795-8EB6-3390-408D-5A7A62E58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" y="0"/>
            <a:ext cx="1663762" cy="1747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6FDE0F-A133-3F3F-D882-DF618D3E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895" y="211982"/>
            <a:ext cx="1791105" cy="1508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2857DC-28D2-C77F-F40D-DD943EB900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1" t="9253" r="14210" b="10360"/>
          <a:stretch/>
        </p:blipFill>
        <p:spPr>
          <a:xfrm>
            <a:off x="8259332" y="2753460"/>
            <a:ext cx="3480319" cy="360609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289BC5B9-F899-7475-03F1-EE633A852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7263" y="4226768"/>
            <a:ext cx="3004458" cy="2132785"/>
          </a:xfrm>
        </p:spPr>
        <p:txBody>
          <a:bodyPr>
            <a:normAutofit lnSpcReduction="10000"/>
          </a:bodyPr>
          <a:lstStyle/>
          <a:p>
            <a:pPr algn="l"/>
            <a:r>
              <a:rPr lang="en-IN" b="1" dirty="0">
                <a:solidFill>
                  <a:schemeClr val="bg1"/>
                </a:solidFill>
              </a:rPr>
              <a:t>Project by -          </a:t>
            </a:r>
          </a:p>
          <a:p>
            <a:r>
              <a:rPr lang="en-IN" b="1" dirty="0">
                <a:solidFill>
                  <a:schemeClr val="bg1"/>
                </a:solidFill>
              </a:rPr>
              <a:t>Jayanth</a:t>
            </a:r>
          </a:p>
          <a:p>
            <a:r>
              <a:rPr lang="en-IN" b="1" dirty="0" err="1">
                <a:solidFill>
                  <a:schemeClr val="bg1"/>
                </a:solidFill>
              </a:rPr>
              <a:t>Shaikshavali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 err="1">
                <a:solidFill>
                  <a:schemeClr val="bg1"/>
                </a:solidFill>
              </a:rPr>
              <a:t>Druvitha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 err="1">
                <a:solidFill>
                  <a:schemeClr val="bg1"/>
                </a:solidFill>
              </a:rPr>
              <a:t>Yuva</a:t>
            </a:r>
            <a:r>
              <a:rPr lang="en-IN" b="1" dirty="0">
                <a:solidFill>
                  <a:schemeClr val="bg1"/>
                </a:solidFill>
              </a:rPr>
              <a:t> Sree</a:t>
            </a:r>
          </a:p>
        </p:txBody>
      </p:sp>
    </p:spTree>
    <p:extLst>
      <p:ext uri="{BB962C8B-B14F-4D97-AF65-F5344CB8AC3E}">
        <p14:creationId xmlns:p14="http://schemas.microsoft.com/office/powerpoint/2010/main" val="349389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490C-EFDD-ABD6-F1DF-40B52EDA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/>
              <a:t>Overview: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86D27-2B56-C697-E758-828531C62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98" y="2080725"/>
            <a:ext cx="4511818" cy="3413807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BDA11-05ED-C6D4-67E7-5D493BF5FC4F}"/>
              </a:ext>
            </a:extLst>
          </p:cNvPr>
          <p:cNvGrpSpPr/>
          <p:nvPr/>
        </p:nvGrpSpPr>
        <p:grpSpPr>
          <a:xfrm>
            <a:off x="4209659" y="2542409"/>
            <a:ext cx="2253343" cy="3516551"/>
            <a:chOff x="1891780" y="1775013"/>
            <a:chExt cx="2253343" cy="35165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954337-F8DA-7E60-41DC-1C0238241D01}"/>
                </a:ext>
              </a:extLst>
            </p:cNvPr>
            <p:cNvSpPr txBox="1"/>
            <p:nvPr/>
          </p:nvSpPr>
          <p:spPr>
            <a:xfrm>
              <a:off x="2547256" y="1775013"/>
              <a:ext cx="942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Login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6D7516-428A-95DA-D899-4392F6F97D4D}"/>
                </a:ext>
              </a:extLst>
            </p:cNvPr>
            <p:cNvSpPr txBox="1"/>
            <p:nvPr/>
          </p:nvSpPr>
          <p:spPr>
            <a:xfrm>
              <a:off x="1891780" y="2814589"/>
              <a:ext cx="2253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OTP verification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41104-8288-B51F-7531-A95B4D011A3F}"/>
                </a:ext>
              </a:extLst>
            </p:cNvPr>
            <p:cNvSpPr txBox="1"/>
            <p:nvPr/>
          </p:nvSpPr>
          <p:spPr>
            <a:xfrm>
              <a:off x="2430624" y="3822244"/>
              <a:ext cx="1059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voting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199650-2C02-F6D0-4FF6-5E34BBCD8F77}"/>
                </a:ext>
              </a:extLst>
            </p:cNvPr>
            <p:cNvSpPr txBox="1"/>
            <p:nvPr/>
          </p:nvSpPr>
          <p:spPr>
            <a:xfrm>
              <a:off x="2430624" y="4829899"/>
              <a:ext cx="1059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saving</a:t>
              </a: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BEA698A-56AE-A5C6-8EF8-EFB961F97DDC}"/>
                </a:ext>
              </a:extLst>
            </p:cNvPr>
            <p:cNvSpPr/>
            <p:nvPr/>
          </p:nvSpPr>
          <p:spPr>
            <a:xfrm>
              <a:off x="2830673" y="2368865"/>
              <a:ext cx="258925" cy="29857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BE19DE6-92A9-7FA7-167E-647277794A58}"/>
                </a:ext>
              </a:extLst>
            </p:cNvPr>
            <p:cNvSpPr/>
            <p:nvPr/>
          </p:nvSpPr>
          <p:spPr>
            <a:xfrm>
              <a:off x="2830673" y="3392274"/>
              <a:ext cx="258925" cy="29857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DD90B609-2835-C8CD-B057-69AEC3BDED56}"/>
                </a:ext>
              </a:extLst>
            </p:cNvPr>
            <p:cNvSpPr/>
            <p:nvPr/>
          </p:nvSpPr>
          <p:spPr>
            <a:xfrm>
              <a:off x="2830673" y="4415300"/>
              <a:ext cx="258925" cy="29857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DC9E30-DEDD-E2C1-CADB-BDDC7F242766}"/>
              </a:ext>
            </a:extLst>
          </p:cNvPr>
          <p:cNvGrpSpPr/>
          <p:nvPr/>
        </p:nvGrpSpPr>
        <p:grpSpPr>
          <a:xfrm>
            <a:off x="699827" y="3242933"/>
            <a:ext cx="2253343" cy="1888749"/>
            <a:chOff x="536962" y="2057342"/>
            <a:chExt cx="2253343" cy="18887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D5A4F9-7568-C0D9-84BA-269EF718C45A}"/>
                </a:ext>
              </a:extLst>
            </p:cNvPr>
            <p:cNvSpPr txBox="1"/>
            <p:nvPr/>
          </p:nvSpPr>
          <p:spPr>
            <a:xfrm>
              <a:off x="838200" y="2057342"/>
              <a:ext cx="1875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Registration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BD8351-320F-2A9C-1C94-98233D8FA6DC}"/>
                </a:ext>
              </a:extLst>
            </p:cNvPr>
            <p:cNvSpPr txBox="1"/>
            <p:nvPr/>
          </p:nvSpPr>
          <p:spPr>
            <a:xfrm>
              <a:off x="536962" y="3115094"/>
              <a:ext cx="2253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/>
                <a:t>Saving data to database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4295F8AD-BF68-596B-01B2-E8FD837DE2C4}"/>
                </a:ext>
              </a:extLst>
            </p:cNvPr>
            <p:cNvSpPr/>
            <p:nvPr/>
          </p:nvSpPr>
          <p:spPr>
            <a:xfrm>
              <a:off x="1534170" y="2667761"/>
              <a:ext cx="258925" cy="29857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2A6CB7E-05D5-C5AA-D1DA-BDCEC4C5F42D}"/>
              </a:ext>
            </a:extLst>
          </p:cNvPr>
          <p:cNvSpPr txBox="1"/>
          <p:nvPr/>
        </p:nvSpPr>
        <p:spPr>
          <a:xfrm>
            <a:off x="567676" y="1960682"/>
            <a:ext cx="2597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Registering for </a:t>
            </a:r>
            <a:r>
              <a:rPr lang="en-IN" sz="2800" b="1" u="sng" dirty="0"/>
              <a:t>online voting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40794-F635-2460-48CA-A1F944491DF6}"/>
              </a:ext>
            </a:extLst>
          </p:cNvPr>
          <p:cNvSpPr txBox="1"/>
          <p:nvPr/>
        </p:nvSpPr>
        <p:spPr>
          <a:xfrm>
            <a:off x="4003292" y="1651903"/>
            <a:ext cx="2666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Online voting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40B99C-91BF-2856-2373-1B8961A0B3C5}"/>
              </a:ext>
            </a:extLst>
          </p:cNvPr>
          <p:cNvSpPr/>
          <p:nvPr/>
        </p:nvSpPr>
        <p:spPr>
          <a:xfrm>
            <a:off x="363894" y="1822079"/>
            <a:ext cx="2957804" cy="34870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BFD01E7-E144-555C-5828-7B366885DC0E}"/>
              </a:ext>
            </a:extLst>
          </p:cNvPr>
          <p:cNvSpPr/>
          <p:nvPr/>
        </p:nvSpPr>
        <p:spPr>
          <a:xfrm>
            <a:off x="3654159" y="1455385"/>
            <a:ext cx="3135379" cy="47959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18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AB46-C65F-F2D5-C24E-5FF0B40F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Registration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F8ACD-9C38-80DA-C634-0E74D065B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" r="974" b="2433"/>
          <a:stretch/>
        </p:blipFill>
        <p:spPr>
          <a:xfrm>
            <a:off x="6096000" y="1912775"/>
            <a:ext cx="5977813" cy="34989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E45A85-BC8F-18A3-CC3C-B4EF9DFB32E5}"/>
              </a:ext>
            </a:extLst>
          </p:cNvPr>
          <p:cNvSpPr txBox="1"/>
          <p:nvPr/>
        </p:nvSpPr>
        <p:spPr>
          <a:xfrm>
            <a:off x="279917" y="1681357"/>
            <a:ext cx="58160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From this page the user will register for online voting </a:t>
            </a:r>
          </a:p>
          <a:p>
            <a:endParaRPr lang="en-IN" sz="2200" dirty="0"/>
          </a:p>
          <a:p>
            <a:r>
              <a:rPr lang="en-IN" sz="2200" dirty="0"/>
              <a:t>This portal will open before 7 days of elections</a:t>
            </a:r>
          </a:p>
          <a:p>
            <a:endParaRPr lang="en-IN" sz="2200" dirty="0"/>
          </a:p>
          <a:p>
            <a:r>
              <a:rPr lang="en-IN" sz="2200" dirty="0"/>
              <a:t>Those who are registered for online voting are only allowed to vote online (at voting </a:t>
            </a:r>
            <a:r>
              <a:rPr lang="en-IN" sz="2200" dirty="0" err="1"/>
              <a:t>center</a:t>
            </a:r>
            <a:r>
              <a:rPr lang="en-IN" sz="2200" dirty="0"/>
              <a:t> this people are not allowed to enter because he was register for online voting, his name was removed from offline voters list)</a:t>
            </a:r>
          </a:p>
          <a:p>
            <a:endParaRPr lang="en-IN" sz="2200" dirty="0"/>
          </a:p>
          <a:p>
            <a:r>
              <a:rPr lang="en-IN" sz="2200" dirty="0"/>
              <a:t>If they don’t register for online voting they can now go to their respective voting booth for voting</a:t>
            </a:r>
          </a:p>
        </p:txBody>
      </p:sp>
    </p:spTree>
    <p:extLst>
      <p:ext uri="{BB962C8B-B14F-4D97-AF65-F5344CB8AC3E}">
        <p14:creationId xmlns:p14="http://schemas.microsoft.com/office/powerpoint/2010/main" val="69947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13-36D7-FABE-864F-14618EDB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/>
              <a:t>Login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192069-101C-7E02-1676-89DAA69A8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63" b="43498"/>
          <a:stretch/>
        </p:blipFill>
        <p:spPr>
          <a:xfrm>
            <a:off x="6749142" y="1169058"/>
            <a:ext cx="5315339" cy="20846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BCF3C-177F-C549-D420-B5C9780CA597}"/>
              </a:ext>
            </a:extLst>
          </p:cNvPr>
          <p:cNvSpPr txBox="1"/>
          <p:nvPr/>
        </p:nvSpPr>
        <p:spPr>
          <a:xfrm>
            <a:off x="699796" y="1690688"/>
            <a:ext cx="53962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On the day of elections:</a:t>
            </a:r>
          </a:p>
          <a:p>
            <a:r>
              <a:rPr lang="en-IN" sz="2400" dirty="0"/>
              <a:t>From this login page the user will login in to the voting page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If login credentials were correct according to database of votes the user will get a conformation OTP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After successful OTP entry the user is now allowed to vote for the party he/she chooses</a:t>
            </a:r>
          </a:p>
          <a:p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D541D-F11B-0DE6-30CD-04953D305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6" r="25261" b="32318"/>
          <a:stretch/>
        </p:blipFill>
        <p:spPr>
          <a:xfrm>
            <a:off x="7726684" y="4009787"/>
            <a:ext cx="3360256" cy="208462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D8CD221-8BEF-E5F9-276B-3BD4A79E8D8D}"/>
              </a:ext>
            </a:extLst>
          </p:cNvPr>
          <p:cNvSpPr/>
          <p:nvPr/>
        </p:nvSpPr>
        <p:spPr>
          <a:xfrm rot="5400000">
            <a:off x="8846773" y="3326970"/>
            <a:ext cx="709127" cy="56254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17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6491-75B0-625C-D5C4-950B03F4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8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Database of voters: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B157E-FED4-5306-55BA-5B11EBA7B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26" y="1905292"/>
            <a:ext cx="6676741" cy="46558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FD087-070E-FFB0-2F8B-6FD84DC12C67}"/>
              </a:ext>
            </a:extLst>
          </p:cNvPr>
          <p:cNvSpPr txBox="1"/>
          <p:nvPr/>
        </p:nvSpPr>
        <p:spPr>
          <a:xfrm>
            <a:off x="606489" y="2621902"/>
            <a:ext cx="40121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This is the database of user used for checking whether the user entered correct credentials at login page</a:t>
            </a:r>
          </a:p>
        </p:txBody>
      </p:sp>
    </p:spTree>
    <p:extLst>
      <p:ext uri="{BB962C8B-B14F-4D97-AF65-F5344CB8AC3E}">
        <p14:creationId xmlns:p14="http://schemas.microsoft.com/office/powerpoint/2010/main" val="153821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24BC-5EBD-685C-08FD-5874C2781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5" y="262488"/>
            <a:ext cx="10515600" cy="726557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/>
              <a:t>Saving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3E82B-FDF6-F3EE-9364-9CE7BDFC8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r="-341" b="17359"/>
          <a:stretch/>
        </p:blipFill>
        <p:spPr>
          <a:xfrm>
            <a:off x="494522" y="1477403"/>
            <a:ext cx="5476225" cy="3405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1A5BC-B41E-D052-A031-CFD4D1456F87}"/>
              </a:ext>
            </a:extLst>
          </p:cNvPr>
          <p:cNvSpPr txBox="1"/>
          <p:nvPr/>
        </p:nvSpPr>
        <p:spPr>
          <a:xfrm>
            <a:off x="991446" y="5451335"/>
            <a:ext cx="10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After voting the vote is casted to the respective party and stored in a excel sheet for result declaration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CD773F5-BF07-680A-4CD1-1B8047D99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82"/>
          <a:stretch/>
        </p:blipFill>
        <p:spPr>
          <a:xfrm>
            <a:off x="6221254" y="2006971"/>
            <a:ext cx="5750261" cy="228283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24A2BCA-4EB1-9E33-A8E4-FB6EB43C6E6D}"/>
              </a:ext>
            </a:extLst>
          </p:cNvPr>
          <p:cNvSpPr/>
          <p:nvPr/>
        </p:nvSpPr>
        <p:spPr>
          <a:xfrm>
            <a:off x="4838632" y="2923647"/>
            <a:ext cx="1257369" cy="51318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4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0075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D52A-E5DD-8481-5C15-E3E30997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/>
              <a:t>Visualizing Results: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DB9340-8E97-9E44-8DAF-26A8EDB7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75" y="797988"/>
            <a:ext cx="3901600" cy="545361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0DA13-FDE6-D248-34A2-F52E816F1D7D}"/>
              </a:ext>
            </a:extLst>
          </p:cNvPr>
          <p:cNvSpPr txBox="1"/>
          <p:nvPr/>
        </p:nvSpPr>
        <p:spPr>
          <a:xfrm>
            <a:off x="1166327" y="2519265"/>
            <a:ext cx="6438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Here we use Tableau software to visualize the results of voting </a:t>
            </a:r>
          </a:p>
          <a:p>
            <a:r>
              <a:rPr lang="en-IN" sz="2800" dirty="0"/>
              <a:t>From this we can declare the 	winning party</a:t>
            </a:r>
          </a:p>
        </p:txBody>
      </p:sp>
    </p:spTree>
    <p:extLst>
      <p:ext uri="{BB962C8B-B14F-4D97-AF65-F5344CB8AC3E}">
        <p14:creationId xmlns:p14="http://schemas.microsoft.com/office/powerpoint/2010/main" val="152958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DD13-4146-4C5A-1728-C6075EFC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AFBC4F-DED0-5998-238A-573E68E4F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02836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233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Online Voting System</vt:lpstr>
      <vt:lpstr>Overview:</vt:lpstr>
      <vt:lpstr>Registration page:</vt:lpstr>
      <vt:lpstr>Login page:</vt:lpstr>
      <vt:lpstr>Database of voters:</vt:lpstr>
      <vt:lpstr>Saving Results</vt:lpstr>
      <vt:lpstr>Visualizing Results: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Voting System</dc:title>
  <dc:creator>PARA JAYANTH</dc:creator>
  <cp:lastModifiedBy>PARA JAYANTH</cp:lastModifiedBy>
  <cp:revision>2</cp:revision>
  <dcterms:created xsi:type="dcterms:W3CDTF">2023-10-11T07:15:10Z</dcterms:created>
  <dcterms:modified xsi:type="dcterms:W3CDTF">2023-10-11T09:25:33Z</dcterms:modified>
</cp:coreProperties>
</file>